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68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s2YHZqL_eAhXFJVAKHePuBR8QjRx6BAgBEAU&amp;url=https://www.bol.com/nl/p/schrijvertje/9200000040876731/&amp;psig=AOvVaw2EB8qr0b0m1AEdjOtysS_X&amp;ust=154157826427241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s2YHZqL_eAhXFJVAKHePuBR8QjRx6BAgBEAU&amp;url=https://www.bol.com/nl/p/schrijvertje/9200000040876731/&amp;psig=AOvVaw2EB8qr0b0m1AEdjOtysS_X&amp;ust=1541578264272413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s2YHZqL_eAhXFJVAKHePuBR8QjRx6BAgBEAU&amp;url=https://www.bol.com/nl/p/schrijvertje/9200000040876731/&amp;psig=AOvVaw2EB8qr0b0m1AEdjOtysS_X&amp;ust=15415782642724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google.com/url?sa=i&amp;rct=j&amp;q=&amp;esrc=s&amp;source=images&amp;cd=&amp;cad=rja&amp;uact=8&amp;ved=2ahUKEwis2YHZqL_eAhXFJVAKHePuBR8QjRx6BAgBEAU&amp;url=https://www.bol.com/nl/p/schrijvertje/9200000040876731/&amp;psig=AOvVaw2EB8qr0b0m1AEdjOtysS_X&amp;ust=1541578264272413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s2YHZqL_eAhXFJVAKHePuBR8QjRx6BAgBEAU&amp;url=https://www.bol.com/nl/p/schrijvertje/9200000040876731/&amp;psig=AOvVaw2EB8qr0b0m1AEdjOtysS_X&amp;ust=1541578264272413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s2YHZqL_eAhXFJVAKHePuBR8QjRx6BAgBEAU&amp;url=https://www.bol.com/nl/p/schrijvertje/9200000040876731/&amp;psig=AOvVaw2EB8qr0b0m1AEdjOtysS_X&amp;ust=154157826427241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op basis van de kaft en het doorbladeren van het boek voorspellen waar het boek over zal gaan.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rijmwoorden herkennen en in een rijmschema plaatsen.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het schrijvertj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975" y="2606279"/>
            <a:ext cx="2038350" cy="2672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rijmschema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rijmwoorden van 	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 en bladzijde 33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996" y="3141404"/>
            <a:ext cx="2146045" cy="191207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5208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276000" y="1079948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‘afbeeldingen’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5999" y="2949501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rijmschema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243857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316630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Taalbeschouwing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427" y="2587071"/>
            <a:ext cx="1515293" cy="130646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23278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Rijmschema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 	werkschrift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33 en 34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Rijmschema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23278" y="5846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Rijmschema met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27" y="3161921"/>
            <a:ext cx="551985" cy="524036"/>
          </a:xfrm>
          <a:prstGeom prst="rect">
            <a:avLst/>
          </a:prstGeom>
        </p:spPr>
      </p:pic>
      <p:sp>
        <p:nvSpPr>
          <p:cNvPr id="21" name="Tekstvak 16"/>
          <p:cNvSpPr txBox="1"/>
          <p:nvPr/>
        </p:nvSpPr>
        <p:spPr>
          <a:xfrm>
            <a:off x="6275999" y="5846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924" y="159956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weet hoe ik informatie uit een tekst kan halen.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Image result for het schrijvertj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50" y="1990726"/>
            <a:ext cx="2038350" cy="2672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437079" y="908050"/>
            <a:ext cx="482926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 t/m 61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nabespreken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voor de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1494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000" y="5515607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Onderwerp gedicht verzinnen (+ bijv. 	naamwoord met dezelfde beginletter)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71" y="327657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12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860" y="2385779"/>
            <a:ext cx="3860896" cy="25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gedicht schrijven volgens een rijmschema.</a:t>
            </a:r>
          </a:p>
        </p:txBody>
      </p:sp>
      <p:pic>
        <p:nvPicPr>
          <p:cNvPr id="12" name="Picture 11" descr="Image result for het schrijvertj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1990726"/>
            <a:ext cx="2038350" cy="2672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70282" y="1053904"/>
            <a:ext cx="582660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63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89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 het gedicht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0282" y="581097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35288" y="4227879"/>
            <a:ext cx="3106805" cy="248942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0" y="2220068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863861"/>
            <a:ext cx="551985" cy="524036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70284" y="4085811"/>
            <a:ext cx="582660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Gedicht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het 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963692" y="581097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0" y="5210575"/>
            <a:ext cx="551985" cy="524036"/>
          </a:xfrm>
          <a:prstGeom prst="rect">
            <a:avLst/>
          </a:prstGeom>
        </p:spPr>
      </p:pic>
      <p:sp>
        <p:nvSpPr>
          <p:cNvPr id="22" name="Tekstvak 16"/>
          <p:cNvSpPr txBox="1"/>
          <p:nvPr/>
        </p:nvSpPr>
        <p:spPr>
          <a:xfrm>
            <a:off x="470283" y="3587268"/>
            <a:ext cx="3548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Maatje &amp; 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14"/>
          <p:cNvSpPr txBox="1"/>
          <p:nvPr/>
        </p:nvSpPr>
        <p:spPr>
          <a:xfrm>
            <a:off x="6963692" y="1044320"/>
            <a:ext cx="502901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</a:p>
        </p:txBody>
      </p:sp>
      <p:pic>
        <p:nvPicPr>
          <p:cNvPr id="2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183" y="158255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595" y="2140196"/>
            <a:ext cx="5069038" cy="314186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	Hoe weet je of een tekst een gedicht is?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38540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526624"/>
            <a:ext cx="551985" cy="524036"/>
          </a:xfrm>
          <a:prstGeom prst="rect">
            <a:avLst/>
          </a:prstGeom>
        </p:spPr>
      </p:pic>
      <p:pic>
        <p:nvPicPr>
          <p:cNvPr id="12" name="Picture 11" descr="Image result for het schrijvertje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67" y="3481333"/>
            <a:ext cx="2038350" cy="2672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12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verbloemen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bokken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vloeien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hartelijk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platgewalst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schroeien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onverschillig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ploeteren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plantsoen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triomferen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kluiven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zwaarmoedig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313" y="3181727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325" y="1449388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 t/m 17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op 	rijmwoorden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8045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 en 	rijmwoorden opschrijven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Rijmwoorden vergelijken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86048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rijmschema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86048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Rijmschema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14" y="4228075"/>
            <a:ext cx="1751240" cy="156031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56" y="2568392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76" y="4223075"/>
            <a:ext cx="2320997" cy="1518268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205" y="22230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 nieuw boek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rijmschema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rijmschema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534" y="3119614"/>
            <a:ext cx="3517260" cy="230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rijmwoorden herkennen en in een rijmschema plaatsen. </a:t>
            </a:r>
          </a:p>
        </p:txBody>
      </p:sp>
      <p:pic>
        <p:nvPicPr>
          <p:cNvPr id="12" name="Picture 11" descr="Image result for het schrijvertj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5" y="1990726"/>
            <a:ext cx="2038350" cy="2672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rijmschema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t/m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rijmwoorden van 	bladzijde 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714" y="3141404"/>
            <a:ext cx="2204327" cy="196400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72429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rijmschema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‘afbeeldingen’)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rijmschema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5324" y="30988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Taalbeschouwing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384" y="4379010"/>
            <a:ext cx="3151232" cy="206136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Rijmschema invullen 	werkschrift les 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Rijmschema vergelijken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Rijmschema 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12666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schrijvertje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rijmwoorden herkennen en in een rijmschema plaatsen. </a:t>
            </a:r>
          </a:p>
        </p:txBody>
      </p:sp>
      <p:pic>
        <p:nvPicPr>
          <p:cNvPr id="12" name="Picture 11" descr="Image result for het schrijvertje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650" y="1990726"/>
            <a:ext cx="2038350" cy="2672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2477</TotalTime>
  <Words>967</Words>
  <Application>Microsoft Office PowerPoint</Application>
  <PresentationFormat>Widescreen</PresentationFormat>
  <Paragraphs>275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169</cp:revision>
  <dcterms:created xsi:type="dcterms:W3CDTF">2017-07-26T14:05:48Z</dcterms:created>
  <dcterms:modified xsi:type="dcterms:W3CDTF">2022-08-03T13:06:12Z</dcterms:modified>
</cp:coreProperties>
</file>